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26578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15665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7220" y="1113381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624</Words>
  <Application>Microsoft Office PowerPoint</Application>
  <PresentationFormat>Widescreen</PresentationFormat>
  <Paragraphs>183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50</cp:revision>
  <dcterms:created xsi:type="dcterms:W3CDTF">2022-03-28T18:43:16Z</dcterms:created>
  <dcterms:modified xsi:type="dcterms:W3CDTF">2023-03-03T23:02:51Z</dcterms:modified>
</cp:coreProperties>
</file>